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6" r:id="rId4"/>
    <p:sldId id="1017" r:id="rId5"/>
    <p:sldId id="1019" r:id="rId6"/>
    <p:sldId id="1022" r:id="rId7"/>
    <p:sldId id="102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My week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主题阅读提优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(2)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阅读同学们的科目喜好分享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260019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subject is Science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it on Monday and Thursday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Monday,it starts at 8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on Thursday,it starts at 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our science teacher Miss Brown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always good to us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—Jessica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05987"/>
            <a:ext cx="11485848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subject is Maths,and I’m good at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 are fun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Music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Chinese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for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—Jack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  <a:ln w="19050">
            <a:solidFill>
              <a:schemeClr val="tx1"/>
            </a:solidFill>
          </a:ln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is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pen 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笔友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 different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invites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邀请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 visit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go to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—Ben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20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（一）阅读同学们的分享，选择正确的答案。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science lessons does Jessica have a week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two science lessons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three science lessons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four science lessons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5300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favourite subject is Science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it on Monday and Thursday.”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一周有两节科学课，故选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2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will Eric and Ben meet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Thursday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6575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“Eric invites me to visit China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this Tuesday, I will go to China.”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将在星期二见面，故选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44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Ben’s cousin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Chinese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591050" algn="l"/>
                <a:tab pos="7470775" algn="l"/>
                <a:tab pos="8550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is a science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90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0309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our science teacher Miss Brown.”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Brown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是科学老师，故选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8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（二）阅读同学们的分享，完成短文。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 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it on Monday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 teacher 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her and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her science teacher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 is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a pen friend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doesn’t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 it’s 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23198" y="1493837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Science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951190" y="2068843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good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96542" y="2780928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Chinese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46362" y="3419947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like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800944" y="4077072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difficult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93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270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358</cp:revision>
  <dcterms:created xsi:type="dcterms:W3CDTF">2020-11-06T05:24:00Z</dcterms:created>
  <dcterms:modified xsi:type="dcterms:W3CDTF">2025-06-24T01:27:05Z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